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1" r:id="rId4"/>
    <p:sldId id="282" r:id="rId5"/>
    <p:sldId id="283" r:id="rId6"/>
    <p:sldId id="284" r:id="rId7"/>
    <p:sldId id="301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5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1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7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8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0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0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8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0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249C-FF42-410F-BCAC-03BFF236D9A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5388-6F40-4073-B18C-905C98094B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5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7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7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7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2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3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6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0904"/>
            <a:ext cx="477078" cy="834887"/>
          </a:xfrm>
          <a:prstGeom prst="rect">
            <a:avLst/>
          </a:prstGeom>
          <a:solidFill>
            <a:srgbClr val="7AB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75791"/>
            <a:ext cx="477078" cy="834887"/>
          </a:xfrm>
          <a:prstGeom prst="rect">
            <a:avLst/>
          </a:prstGeom>
          <a:solidFill>
            <a:srgbClr val="C97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45565"/>
            <a:ext cx="477078" cy="834887"/>
          </a:xfrm>
          <a:prstGeom prst="rect">
            <a:avLst/>
          </a:prstGeom>
          <a:solidFill>
            <a:srgbClr val="6D0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80452"/>
            <a:ext cx="477078" cy="834887"/>
          </a:xfrm>
          <a:prstGeom prst="rect">
            <a:avLst/>
          </a:prstGeom>
          <a:solidFill>
            <a:srgbClr val="A80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115339"/>
            <a:ext cx="477078" cy="834887"/>
          </a:xfrm>
          <a:prstGeom prst="rect">
            <a:avLst/>
          </a:prstGeom>
          <a:solidFill>
            <a:srgbClr val="3E5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2000" y="1759776"/>
            <a:ext cx="3302000" cy="834887"/>
          </a:xfrm>
          <a:prstGeom prst="rect">
            <a:avLst/>
          </a:prstGeom>
          <a:solidFill>
            <a:srgbClr val="7AB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9927" y="1892296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СПАСИБО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610678"/>
            <a:ext cx="477078" cy="834887"/>
          </a:xfrm>
          <a:prstGeom prst="rect">
            <a:avLst/>
          </a:prstGeom>
          <a:solidFill>
            <a:srgbClr val="006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5800" y="2594663"/>
            <a:ext cx="4648200" cy="834887"/>
          </a:xfrm>
          <a:prstGeom prst="rect">
            <a:avLst/>
          </a:prstGeom>
          <a:solidFill>
            <a:srgbClr val="7AB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2164" y="2683829"/>
            <a:ext cx="4195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ВНИМАНИЕ!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3846995"/>
            <a:ext cx="4156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Наталья </a:t>
            </a:r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Чурсина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уководитель Центра кластерного развития</a:t>
            </a:r>
          </a:p>
          <a:p>
            <a:pPr algn="r"/>
            <a:r>
              <a:rPr 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ОАО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 «Кузбасский Технопарк»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5258795"/>
            <a:ext cx="338916" cy="3389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712417"/>
            <a:ext cx="419100" cy="3936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51" y="5834771"/>
            <a:ext cx="252114" cy="4338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930900" y="4755339"/>
            <a:ext cx="2721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n.chursina@technopark42.ru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7986" y="5328737"/>
            <a:ext cx="241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+7 384 277 88 90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1101" y="5897824"/>
            <a:ext cx="241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 Condensed" panose="020B0806030504020204" pitchFamily="34" charset="0"/>
                <a:cs typeface="Arial" panose="020B0604020202020204" pitchFamily="34" charset="0"/>
              </a:rPr>
              <a:t>+7 923 487 41 97</a:t>
            </a:r>
            <a:endParaRPr lang="ru-RU" sz="1400" b="1" dirty="0" smtClean="0">
              <a:solidFill>
                <a:prstClr val="black"/>
              </a:solidFill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6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6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20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29</Words>
  <Application>Microsoft Office PowerPoint</Application>
  <PresentationFormat>Экран (4:3)</PresentationFormat>
  <Paragraphs>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Open Sans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2015-09-17T04:00:29Z</dcterms:created>
  <dcterms:modified xsi:type="dcterms:W3CDTF">2015-09-17T10:00:43Z</dcterms:modified>
</cp:coreProperties>
</file>